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A17B-5A19-4492-B9FC-016B89F208D8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CF52-E01A-417F-907B-1159076C3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64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A17B-5A19-4492-B9FC-016B89F208D8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CF52-E01A-417F-907B-1159076C3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57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A17B-5A19-4492-B9FC-016B89F208D8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CF52-E01A-417F-907B-1159076C3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62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A17B-5A19-4492-B9FC-016B89F208D8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CF52-E01A-417F-907B-1159076C3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88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A17B-5A19-4492-B9FC-016B89F208D8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CF52-E01A-417F-907B-1159076C3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758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A17B-5A19-4492-B9FC-016B89F208D8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CF52-E01A-417F-907B-1159076C3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143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A17B-5A19-4492-B9FC-016B89F208D8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CF52-E01A-417F-907B-1159076C3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07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A17B-5A19-4492-B9FC-016B89F208D8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CF52-E01A-417F-907B-1159076C3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54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A17B-5A19-4492-B9FC-016B89F208D8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CF52-E01A-417F-907B-1159076C3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50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A17B-5A19-4492-B9FC-016B89F208D8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CF52-E01A-417F-907B-1159076C3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72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A17B-5A19-4492-B9FC-016B89F208D8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CF52-E01A-417F-907B-1159076C3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6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8A17B-5A19-4492-B9FC-016B89F208D8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6CF52-E01A-417F-907B-1159076C3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40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179388" y="1428750"/>
            <a:ext cx="5832475" cy="4483100"/>
          </a:xfrm>
        </p:spPr>
        <p:txBody>
          <a:bodyPr rtlCol="0">
            <a:spAutoFit/>
          </a:bodyPr>
          <a:lstStyle/>
          <a:p>
            <a:pPr marL="0" indent="0" algn="just">
              <a:defRPr/>
            </a:pP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to thrive </a:t>
            </a: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refers to five simple things that you can do to improve your mental health and wellbeing. </a:t>
            </a:r>
          </a:p>
          <a:p>
            <a:pPr marL="0" indent="0" algn="just">
              <a:defRPr/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are evidence based ways and do not require prior training or expertise. </a:t>
            </a:r>
            <a:r>
              <a:rPr lang="en-GB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five ways are:</a:t>
            </a:r>
          </a:p>
          <a:p>
            <a:pPr algn="just">
              <a:buFont typeface="+mj-lt"/>
              <a:buAutoNum type="arabicPeriod"/>
              <a:defRPr/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</a:t>
            </a:r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people around </a:t>
            </a: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you, family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friends, </a:t>
            </a: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colleagues and 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neighbours. At home, work, school or in your </a:t>
            </a: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community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Building these connections will </a:t>
            </a: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and 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enrich you every day</a:t>
            </a: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+mj-lt"/>
              <a:buAutoNum type="arabicPeriod"/>
              <a:defRPr/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ACTIVE &amp; HEALTHY: 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Exercising makes you </a:t>
            </a: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 good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Go for a walk or </a:t>
            </a: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run, cycle, garden, dance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importantly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find a </a:t>
            </a: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activity 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enjoy and </a:t>
            </a: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suits 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level of </a:t>
            </a: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mobility and fitness and make it part of your life.</a:t>
            </a:r>
          </a:p>
          <a:p>
            <a:pPr algn="just">
              <a:buFont typeface="+mj-lt"/>
              <a:buAutoNum type="arabicPeriod"/>
              <a:defRPr/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MINDFUL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be more aware of the present moment, including your feelings and thoughts, your body and the world around you. </a:t>
            </a: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awareness can be called "mindfulness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", and it can positively change the way you feel about life and how you approach challenges. </a:t>
            </a:r>
            <a:endParaRPr lang="en-GB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+mj-lt"/>
              <a:buAutoNum type="arabicPeriod"/>
              <a:defRPr/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</a:t>
            </a:r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skills can give you a sense of achievement and a new confidence</a:t>
            </a: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Try 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something new. Sign up for </a:t>
            </a: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course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Fix a bike. Learn how to cook </a:t>
            </a: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favourite 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+mj-lt"/>
              <a:buAutoNum type="arabicPeriod"/>
              <a:defRPr/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&amp; WORK</a:t>
            </a: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Giving 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time and being kind can be very rewarding, boosts your mood &amp; increases</a:t>
            </a:r>
          </a:p>
          <a:p>
            <a:pPr marL="319088" lvl="1" indent="0" algn="just">
              <a:defRPr/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wellbeing. Do something nice for a friend. Volunteer, Join a community group</a:t>
            </a: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39725"/>
            <a:ext cx="1444625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557338"/>
            <a:ext cx="3019425" cy="310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692150"/>
            <a:ext cx="9031288" cy="725488"/>
          </a:xfrm>
        </p:spPr>
        <p:txBody>
          <a:bodyPr/>
          <a:lstStyle/>
          <a:p>
            <a:pPr algn="ctr">
              <a:defRPr/>
            </a:pPr>
            <a:r>
              <a:rPr lang="en-GB" sz="2800" b="1" dirty="0" smtClean="0">
                <a:cs typeface="Arial" pitchFamily="34" charset="0"/>
              </a:rPr>
              <a:t>Background</a:t>
            </a:r>
            <a:endParaRPr lang="en-GB" sz="2000" dirty="0" smtClean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05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Background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Brett</dc:creator>
  <cp:lastModifiedBy>Shamima Aktar</cp:lastModifiedBy>
  <cp:revision>2</cp:revision>
  <dcterms:created xsi:type="dcterms:W3CDTF">2016-10-04T11:52:47Z</dcterms:created>
  <dcterms:modified xsi:type="dcterms:W3CDTF">2016-11-04T18:58:00Z</dcterms:modified>
</cp:coreProperties>
</file>